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43" r:id="rId3"/>
    <p:sldId id="351" r:id="rId4"/>
    <p:sldId id="352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4.png"/><Relationship Id="rId10" Type="http://schemas.openxmlformats.org/officeDocument/2006/relationships/image" Target="../media/image252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5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0.png"/><Relationship Id="rId5" Type="http://schemas.openxmlformats.org/officeDocument/2006/relationships/image" Target="../media/image256.png"/><Relationship Id="rId10" Type="http://schemas.openxmlformats.org/officeDocument/2006/relationships/image" Target="../media/image259.png"/><Relationship Id="rId4" Type="http://schemas.openxmlformats.org/officeDocument/2006/relationships/image" Target="../media/image247.png"/><Relationship Id="rId9" Type="http://schemas.openxmlformats.org/officeDocument/2006/relationships/image" Target="../media/image2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0.png"/><Relationship Id="rId10" Type="http://schemas.openxmlformats.org/officeDocument/2006/relationships/image" Target="../media/image266.png"/><Relationship Id="rId4" Type="http://schemas.openxmlformats.org/officeDocument/2006/relationships/image" Target="../media/image255.pn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8.png"/><Relationship Id="rId7" Type="http://schemas.openxmlformats.org/officeDocument/2006/relationships/image" Target="../media/image269.pn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71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8.png"/><Relationship Id="rId18" Type="http://schemas.openxmlformats.org/officeDocument/2006/relationships/image" Target="../media/image302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297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6.png"/><Relationship Id="rId5" Type="http://schemas.openxmlformats.org/officeDocument/2006/relationships/image" Target="../media/image285.png"/><Relationship Id="rId15" Type="http://schemas.openxmlformats.org/officeDocument/2006/relationships/image" Target="../media/image286.png"/><Relationship Id="rId10" Type="http://schemas.openxmlformats.org/officeDocument/2006/relationships/image" Target="../media/image295.png"/><Relationship Id="rId4" Type="http://schemas.openxmlformats.org/officeDocument/2006/relationships/image" Target="../media/image292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284.png"/><Relationship Id="rId12" Type="http://schemas.openxmlformats.org/officeDocument/2006/relationships/image" Target="../media/image31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4.png"/><Relationship Id="rId7" Type="http://schemas.openxmlformats.org/officeDocument/2006/relationships/image" Target="../media/image414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354.png"/><Relationship Id="rId5" Type="http://schemas.openxmlformats.org/officeDocument/2006/relationships/image" Target="../media/image412.png"/><Relationship Id="rId10" Type="http://schemas.openxmlformats.org/officeDocument/2006/relationships/image" Target="../media/image356.png"/><Relationship Id="rId4" Type="http://schemas.openxmlformats.org/officeDocument/2006/relationships/image" Target="../media/image425.png"/><Relationship Id="rId9" Type="http://schemas.openxmlformats.org/officeDocument/2006/relationships/image" Target="../media/image4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22" y="13489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633882" y="6191529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Mb30v25_NX; TRY 12;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19" y="963245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23342</TotalTime>
  <Words>1722</Words>
  <Application>Microsoft Office PowerPoint</Application>
  <PresentationFormat>Widescreen</PresentationFormat>
  <Paragraphs>501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255</cp:revision>
  <dcterms:created xsi:type="dcterms:W3CDTF">2022-07-26T19:04:22Z</dcterms:created>
  <dcterms:modified xsi:type="dcterms:W3CDTF">2023-11-15T23:12:15Z</dcterms:modified>
</cp:coreProperties>
</file>